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9" r:id="rId14"/>
    <p:sldId id="268" r:id="rId15"/>
    <p:sldId id="271" r:id="rId16"/>
    <p:sldId id="272" r:id="rId17"/>
    <p:sldId id="273" r:id="rId18"/>
    <p:sldId id="274" r:id="rId19"/>
    <p:sldId id="275" r:id="rId20"/>
    <p:sldId id="277" r:id="rId21"/>
    <p:sldId id="276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77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image" Target="../media/image2.png"/><Relationship Id="rId6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tags" Target="../tags/tag16.xml"/><Relationship Id="rId3" Type="http://schemas.openxmlformats.org/officeDocument/2006/relationships/image" Target="../media/image4.png"/><Relationship Id="rId2" Type="http://schemas.openxmlformats.org/officeDocument/2006/relationships/tags" Target="../tags/tag15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image" Target="../media/image3.png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image" Target="../media/image3.png"/><Relationship Id="rId2" Type="http://schemas.openxmlformats.org/officeDocument/2006/relationships/tags" Target="../tags/tag31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image" Target="../media/image3.png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3.png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image" Target="../media/image3.png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0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image" Target="../media/image3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image" Target="../media/image2.png"/><Relationship Id="rId4" Type="http://schemas.openxmlformats.org/officeDocument/2006/relationships/tags" Target="../tags/tag71.xml"/><Relationship Id="rId3" Type="http://schemas.openxmlformats.org/officeDocument/2006/relationships/image" Target="../media/image1.png"/><Relationship Id="rId2" Type="http://schemas.openxmlformats.org/officeDocument/2006/relationships/tags" Target="../tags/tag70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image" Target="../media/image3.png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image" Target="../media/image5.png"/><Relationship Id="rId2" Type="http://schemas.openxmlformats.org/officeDocument/2006/relationships/tags" Target="../tags/tag83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image" Target="../media/image6.png"/><Relationship Id="rId2" Type="http://schemas.openxmlformats.org/officeDocument/2006/relationships/tags" Target="../tags/tag91.xml"/><Relationship Id="rId10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image" Target="../media/image3.png"/><Relationship Id="rId2" Type="http://schemas.openxmlformats.org/officeDocument/2006/relationships/tags" Target="../tags/tag99.xml"/><Relationship Id="rId10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image" Target="../media/image3.png"/><Relationship Id="rId2" Type="http://schemas.openxmlformats.org/officeDocument/2006/relationships/tags" Target="../tags/tag107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image" Target="../media/image3.png"/><Relationship Id="rId2" Type="http://schemas.openxmlformats.org/officeDocument/2006/relationships/tags" Target="../tags/tag11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image" Target="../media/image7.png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0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4393003"/>
            <a:ext cx="12192000" cy="24737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flipH="1" flipV="1">
            <a:off x="-28029" y="-1"/>
            <a:ext cx="12220028" cy="22425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1548130" y="2151530"/>
            <a:ext cx="9144000" cy="1440354"/>
          </a:xfrm>
        </p:spPr>
        <p:txBody>
          <a:bodyPr lIns="90170" tIns="46990" rIns="90170" bIns="46990" anchor="ctr" anchorCtr="0">
            <a:normAutofit/>
          </a:bodyPr>
          <a:lstStyle>
            <a:lvl1pPr algn="ctr">
              <a:defRPr sz="6600" u="none" strike="noStrike" kern="1200" cap="none" spc="-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1524000" y="3671999"/>
            <a:ext cx="9144000" cy="520878"/>
          </a:xfrm>
        </p:spPr>
        <p:txBody>
          <a:bodyPr lIns="90170" tIns="46990" rIns="90170" bIns="46990" anchor="ctr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80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14" name="直接连接符 13"/>
          <p:cNvCxnSpPr/>
          <p:nvPr>
            <p:custDataLst>
              <p:tags r:id="rId11"/>
            </p:custDataLst>
          </p:nvPr>
        </p:nvCxnSpPr>
        <p:spPr>
          <a:xfrm>
            <a:off x="5921830" y="4237889"/>
            <a:ext cx="34834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20445420">
            <a:off x="5232016" y="3889257"/>
            <a:ext cx="1727968" cy="1147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0" y="4393003"/>
            <a:ext cx="12192000" cy="24737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-28029" y="-1"/>
            <a:ext cx="12220028" cy="22425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2469888" y="2085975"/>
            <a:ext cx="7557025" cy="1244737"/>
          </a:xfrm>
        </p:spPr>
        <p:txBody>
          <a:bodyPr anchor="b">
            <a:normAutofit/>
          </a:bodyPr>
          <a:lstStyle>
            <a:lvl1pPr algn="ctr">
              <a:defRPr sz="5400" b="1" u="none" strike="noStrike" kern="1200" cap="none" spc="-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2469888" y="3375245"/>
            <a:ext cx="7557025" cy="5226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874C47C6-F50E-4077-959D-5D8B09CFB3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92FB901B-D324-4130-8D45-B7940F1997A3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>
            <p:custDataLst>
              <p:tags r:id="rId13"/>
            </p:custDataLst>
          </p:nvPr>
        </p:nvCxnSpPr>
        <p:spPr>
          <a:xfrm>
            <a:off x="6113166" y="3933391"/>
            <a:ext cx="28788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-13397" y="0"/>
            <a:ext cx="12218794" cy="6873073"/>
            <a:chOff x="-13397" y="0"/>
            <a:chExt cx="12218794" cy="6873073"/>
          </a:xfrm>
        </p:grpSpPr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/>
            <a:srcRect l="-548"/>
            <a:stretch>
              <a:fillRect/>
            </a:stretch>
          </p:blipFill>
          <p:spPr>
            <a:xfrm>
              <a:off x="-13397" y="5246156"/>
              <a:ext cx="12205397" cy="162691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4"/>
            <a:srcRect l="-548"/>
            <a:stretch>
              <a:fillRect/>
            </a:stretch>
          </p:blipFill>
          <p:spPr>
            <a:xfrm rot="10800000">
              <a:off x="0" y="0"/>
              <a:ext cx="12205397" cy="162691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6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7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-13397" y="0"/>
            <a:ext cx="12218794" cy="6873073"/>
            <a:chOff x="-13397" y="0"/>
            <a:chExt cx="12218794" cy="6873073"/>
          </a:xfrm>
        </p:grpSpPr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 rotWithShape="1">
            <a:blip r:embed="rId4"/>
            <a:srcRect l="-548"/>
            <a:stretch>
              <a:fillRect/>
            </a:stretch>
          </p:blipFill>
          <p:spPr>
            <a:xfrm>
              <a:off x="-13397" y="5246156"/>
              <a:ext cx="12205397" cy="162691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4"/>
            <a:srcRect l="-548"/>
            <a:stretch>
              <a:fillRect/>
            </a:stretch>
          </p:blipFill>
          <p:spPr>
            <a:xfrm rot="10800000">
              <a:off x="0" y="0"/>
              <a:ext cx="12205397" cy="162691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</a:defRPr>
            </a:lvl1pPr>
            <a:lvl2pPr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</a:defRPr>
            </a:lvl2pPr>
            <a:lvl3pPr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</a:defRPr>
            </a:lvl3pPr>
            <a:lvl4pPr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</a:defRPr>
            </a:lvl4pPr>
            <a:lvl5pPr>
              <a:defRPr u="none" strike="noStrike" kern="1200" cap="none" spc="0" normalizeH="0">
                <a:solidFill>
                  <a:schemeClr val="tx1"/>
                </a:solidFill>
                <a:uFillTx/>
                <a:latin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4393003"/>
            <a:ext cx="12192000" cy="24737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flipH="1" flipV="1">
            <a:off x="-28029" y="-1"/>
            <a:ext cx="12220028" cy="22425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3998" y="2373835"/>
            <a:ext cx="9144000" cy="1294912"/>
          </a:xfrm>
        </p:spPr>
        <p:txBody>
          <a:bodyPr vert="horz" lIns="90170" tIns="46990" rIns="90170" bIns="4699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-200" normalizeH="0" baseline="0" noProof="1" dirty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 flipH="1">
            <a:off x="1523998" y="3739402"/>
            <a:ext cx="9144001" cy="522288"/>
          </a:xfrm>
        </p:spPr>
        <p:txBody>
          <a:bodyPr lIns="90170" tIns="46990" rIns="90170" bIns="46990" anchor="ctr">
            <a:normAutofit/>
          </a:bodyPr>
          <a:lstStyle>
            <a:lvl1pPr marL="0" indent="0" algn="ctr">
              <a:buNone/>
              <a:defRPr sz="2400" u="none" strike="noStrike" kern="1200" cap="none" spc="200" normalizeH="0" baseline="0">
                <a:solidFill>
                  <a:schemeClr val="accent1">
                    <a:lumMod val="50000"/>
                  </a:schemeClr>
                </a:solidFill>
                <a:uFillTx/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cxnSp>
        <p:nvCxnSpPr>
          <p:cNvPr id="15" name="直接连接符 14"/>
          <p:cNvCxnSpPr/>
          <p:nvPr>
            <p:custDataLst>
              <p:tags r:id="rId11"/>
            </p:custDataLst>
          </p:nvPr>
        </p:nvCxnSpPr>
        <p:spPr>
          <a:xfrm>
            <a:off x="5921830" y="4306042"/>
            <a:ext cx="34834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34975"/>
            <a:ext cx="10852237" cy="441964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800000">
            <a:off x="0" y="0"/>
            <a:ext cx="12192000" cy="13100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5547995"/>
            <a:ext cx="12192000" cy="131000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727"/>
          <a:stretch>
            <a:fillRect/>
          </a:stretch>
        </p:blipFill>
        <p:spPr>
          <a:xfrm rot="5400000" flipV="1">
            <a:off x="8159088" y="2825088"/>
            <a:ext cx="6858000" cy="120782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1"/>
            <a:ext cx="482346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 rot="10800000">
            <a:off x="0" y="0"/>
            <a:ext cx="12205397" cy="162691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-548"/>
          <a:stretch>
            <a:fillRect/>
          </a:stretch>
        </p:blipFill>
        <p:spPr>
          <a:xfrm>
            <a:off x="-13397" y="5246156"/>
            <a:ext cx="12205397" cy="1626917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rot="16200000" flipH="1">
            <a:off x="9881235" y="2911475"/>
            <a:ext cx="3579495" cy="1035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rot="5400000">
            <a:off x="-1272540" y="2911475"/>
            <a:ext cx="3579495" cy="10350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tags" Target="../tags/tag136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33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59.xml"/><Relationship Id="rId2" Type="http://schemas.openxmlformats.org/officeDocument/2006/relationships/image" Target="../media/image16.png"/><Relationship Id="rId1" Type="http://schemas.openxmlformats.org/officeDocument/2006/relationships/tags" Target="../tags/tag15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61.xml"/><Relationship Id="rId2" Type="http://schemas.openxmlformats.org/officeDocument/2006/relationships/image" Target="../media/image17.png"/><Relationship Id="rId1" Type="http://schemas.openxmlformats.org/officeDocument/2006/relationships/tags" Target="../tags/tag16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63.xml"/><Relationship Id="rId2" Type="http://schemas.openxmlformats.org/officeDocument/2006/relationships/image" Target="../media/image18.png"/><Relationship Id="rId1" Type="http://schemas.openxmlformats.org/officeDocument/2006/relationships/tags" Target="../tags/tag16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65.xml"/><Relationship Id="rId2" Type="http://schemas.openxmlformats.org/officeDocument/2006/relationships/image" Target="../media/image19.png"/><Relationship Id="rId1" Type="http://schemas.openxmlformats.org/officeDocument/2006/relationships/tags" Target="../tags/tag16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67.xml"/><Relationship Id="rId2" Type="http://schemas.openxmlformats.org/officeDocument/2006/relationships/image" Target="../media/image20.png"/><Relationship Id="rId1" Type="http://schemas.openxmlformats.org/officeDocument/2006/relationships/tags" Target="../tags/tag1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8.xml"/><Relationship Id="rId1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9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71.xml"/><Relationship Id="rId2" Type="http://schemas.openxmlformats.org/officeDocument/2006/relationships/image" Target="../media/image23.png"/><Relationship Id="rId1" Type="http://schemas.openxmlformats.org/officeDocument/2006/relationships/tags" Target="../tags/tag170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73.xml"/><Relationship Id="rId3" Type="http://schemas.openxmlformats.org/officeDocument/2006/relationships/image" Target="../media/image24.png"/><Relationship Id="rId2" Type="http://schemas.openxmlformats.org/officeDocument/2006/relationships/tags" Target="../tags/tag172.xml"/><Relationship Id="rId1" Type="http://schemas.openxmlformats.org/officeDocument/2006/relationships/hyperlink" Target="https://www.openinnolab.org.cn/pjedu/home&#13;" TargetMode="Externa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76.xml"/><Relationship Id="rId4" Type="http://schemas.openxmlformats.org/officeDocument/2006/relationships/image" Target="../media/image26.png"/><Relationship Id="rId3" Type="http://schemas.openxmlformats.org/officeDocument/2006/relationships/tags" Target="../tags/tag175.xml"/><Relationship Id="rId2" Type="http://schemas.openxmlformats.org/officeDocument/2006/relationships/image" Target="../media/image25.png"/><Relationship Id="rId1" Type="http://schemas.openxmlformats.org/officeDocument/2006/relationships/tags" Target="../tags/tag174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43.xml"/><Relationship Id="rId2" Type="http://schemas.openxmlformats.org/officeDocument/2006/relationships/image" Target="../media/image8.png"/><Relationship Id="rId1" Type="http://schemas.openxmlformats.org/officeDocument/2006/relationships/tags" Target="../tags/tag14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45.xml"/><Relationship Id="rId2" Type="http://schemas.openxmlformats.org/officeDocument/2006/relationships/image" Target="../media/image9.png"/><Relationship Id="rId1" Type="http://schemas.openxmlformats.org/officeDocument/2006/relationships/tags" Target="../tags/tag14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47.xml"/><Relationship Id="rId2" Type="http://schemas.openxmlformats.org/officeDocument/2006/relationships/image" Target="../media/image10.png"/><Relationship Id="rId1" Type="http://schemas.openxmlformats.org/officeDocument/2006/relationships/tags" Target="../tags/tag14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49.xml"/><Relationship Id="rId2" Type="http://schemas.openxmlformats.org/officeDocument/2006/relationships/image" Target="../media/image11.png"/><Relationship Id="rId1" Type="http://schemas.openxmlformats.org/officeDocument/2006/relationships/tags" Target="../tags/tag14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51.xml"/><Relationship Id="rId2" Type="http://schemas.openxmlformats.org/officeDocument/2006/relationships/image" Target="../media/image12.png"/><Relationship Id="rId1" Type="http://schemas.openxmlformats.org/officeDocument/2006/relationships/tags" Target="../tags/tag15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53.xml"/><Relationship Id="rId2" Type="http://schemas.openxmlformats.org/officeDocument/2006/relationships/image" Target="../media/image13.png"/><Relationship Id="rId1" Type="http://schemas.openxmlformats.org/officeDocument/2006/relationships/tags" Target="../tags/tag15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55.xml"/><Relationship Id="rId2" Type="http://schemas.openxmlformats.org/officeDocument/2006/relationships/image" Target="../media/image14.png"/><Relationship Id="rId1" Type="http://schemas.openxmlformats.org/officeDocument/2006/relationships/tags" Target="../tags/tag15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57.xml"/><Relationship Id="rId2" Type="http://schemas.openxmlformats.org/officeDocument/2006/relationships/image" Target="../media/image15.png"/><Relationship Id="rId1" Type="http://schemas.openxmlformats.org/officeDocument/2006/relationships/tags" Target="../tags/tag1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6600">
                <a:solidFill>
                  <a:schemeClr val="accent1">
                    <a:lumMod val="50000"/>
                  </a:schemeClr>
                </a:solidFill>
              </a:rPr>
              <a:t>机器人与人工智能</a:t>
            </a:r>
            <a:endParaRPr lang="zh-CN" altLang="en-US" sz="66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>
            <a:normAutofit/>
          </a:bodyPr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2024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年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月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日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赵成华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机器人可以</a:t>
            </a:r>
            <a:r>
              <a:rPr lang="zh-CN" altLang="en-US"/>
              <a:t>干什么？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0605" y="952500"/>
            <a:ext cx="10130155" cy="5388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机器人可以干什么？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64310" y="952500"/>
            <a:ext cx="9262745" cy="5388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机器人可以干什么？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10335" y="952500"/>
            <a:ext cx="9370060" cy="5388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机器人可以干什么？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00835" y="952500"/>
            <a:ext cx="8989695" cy="5388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机器人的移动</a:t>
            </a:r>
            <a:r>
              <a:rPr lang="zh-CN" altLang="en-US"/>
              <a:t>方式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07795" y="952500"/>
            <a:ext cx="9375140" cy="5388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机器人由哪几部分</a:t>
            </a:r>
            <a:r>
              <a:rPr lang="zh-CN" altLang="en-US"/>
              <a:t>组成？</a:t>
            </a:r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2309495" y="1343025"/>
            <a:ext cx="6806565" cy="41725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机器人如何</a:t>
            </a:r>
            <a:r>
              <a:rPr lang="zh-CN" altLang="en-US"/>
              <a:t>思考？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画脸游戏</a:t>
            </a:r>
            <a:r>
              <a:rPr lang="en-US" altLang="zh-CN"/>
              <a:t>                                                                                                    </a:t>
            </a:r>
            <a:r>
              <a:t>机器人</a:t>
            </a:r>
            <a:r>
              <a:t>巡线</a:t>
            </a:r>
          </a:p>
        </p:txBody>
      </p:sp>
      <p:sp>
        <p:nvSpPr>
          <p:cNvPr id="4" name="椭圆 3"/>
          <p:cNvSpPr/>
          <p:nvPr/>
        </p:nvSpPr>
        <p:spPr>
          <a:xfrm>
            <a:off x="981710" y="1370330"/>
            <a:ext cx="4000500" cy="429831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6029960" y="1747520"/>
            <a:ext cx="5116830" cy="32296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如何让机器人更聪明？</a:t>
            </a:r>
            <a:r>
              <a:rPr lang="en-US" altLang="zh-CN"/>
              <a:t>-</a:t>
            </a:r>
            <a:r>
              <a:t>人工</a:t>
            </a:r>
            <a:r>
              <a:t>智能</a:t>
            </a: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69925" y="993775"/>
            <a:ext cx="10852150" cy="5305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t>学习平台推荐：浦育</a:t>
            </a:r>
            <a:r>
              <a:t>平台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/>
              <a:t>浦育AI平台 </a:t>
            </a:r>
            <a:r>
              <a:rPr lang="zh-CN" altLang="en-US">
                <a:hlinkClick r:id="rId1" tooltip="" action="ppaction://hlinkfile"/>
              </a:rPr>
              <a:t>https://www.openinnolab.org.cn/pjedu/home</a:t>
            </a:r>
            <a:endParaRPr lang="zh-CN" altLang="en-US">
              <a:hlinkClick r:id="rId1" tooltip="" action="ppaction://hlinkfile"/>
            </a:endParaRPr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02535" y="1250315"/>
            <a:ext cx="6293485" cy="46050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爱上学习，进入小学，拥抱</a:t>
            </a:r>
            <a:r>
              <a:rPr lang="zh-CN" altLang="en-US"/>
              <a:t>知识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45095" y="1057910"/>
            <a:ext cx="3319145" cy="528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>
            <p:custDataLst>
              <p:tags r:id="rId3"/>
            </p:custDataLst>
          </p:nvPr>
        </p:nvPicPr>
        <p:blipFill>
          <a:blip r:embed="rId4"/>
          <a:srcRect t="63324"/>
          <a:stretch>
            <a:fillRect/>
          </a:stretch>
        </p:blipFill>
        <p:spPr>
          <a:xfrm>
            <a:off x="876300" y="1559560"/>
            <a:ext cx="6320790" cy="41090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机器人</a:t>
            </a:r>
            <a:r>
              <a:rPr lang="zh-CN" altLang="en-US"/>
              <a:t>是什么？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40560" y="952500"/>
            <a:ext cx="8310245" cy="5388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机器人可以</a:t>
            </a:r>
            <a:r>
              <a:rPr lang="zh-CN" altLang="en-US"/>
              <a:t>干什么？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69925" y="1448435"/>
            <a:ext cx="10852150" cy="43961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机器人是什么时候出现</a:t>
            </a:r>
            <a:r>
              <a:rPr lang="zh-CN" altLang="en-US"/>
              <a:t>的？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68450" y="952500"/>
            <a:ext cx="9053830" cy="5388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ym typeface="+mn-ea"/>
              </a:rPr>
              <a:t>机器人是什么时候出现的？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39875" y="952500"/>
            <a:ext cx="9110980" cy="5388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机器人是如何发展</a:t>
            </a:r>
            <a:r>
              <a:rPr lang="zh-CN" altLang="en-US"/>
              <a:t>的？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46200" y="952500"/>
            <a:ext cx="9498330" cy="5388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机器人都是人形的</a:t>
            </a:r>
            <a:r>
              <a:rPr lang="zh-CN" altLang="en-US"/>
              <a:t>吗？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50010" y="952500"/>
            <a:ext cx="9491345" cy="5388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我们可以拥有自己的机器人</a:t>
            </a:r>
            <a:r>
              <a:rPr lang="zh-CN" altLang="en-US"/>
              <a:t>吗？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74445" y="952500"/>
            <a:ext cx="9641840" cy="5388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你能判断对方是人还是机器</a:t>
            </a:r>
            <a:r>
              <a:rPr lang="zh-CN" altLang="en-US"/>
              <a:t>吗？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38885" y="952500"/>
            <a:ext cx="9712960" cy="5388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topBottom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UNIT_TYPE" val="i"/>
  <p:tag name="KSO_WM_UNIT_INDEX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ottomTop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UNIT_TYPE" val="i"/>
  <p:tag name="KSO_WM_UNIT_INDEX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navigation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UNIT_TYPE" val="i"/>
  <p:tag name="KSO_WM_UNIT_INDEX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7147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7147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76418_1"/>
  <p:tag name="KSO_WM_TEMPLATE_CATEGORY" val="custom"/>
  <p:tag name="KSO_WM_TEMPLATE_INDEX" val="20177147"/>
  <p:tag name="KSO_WM_TEMPLATE_SUBCATEGORY" val="0"/>
  <p:tag name="KSO_WM_TEMPLATE_THUMBS_INDEX" val="1、4、6、11、12、17、18、25、30、31"/>
  <p:tag name="KSO_WM_TEMPLATE_MASTER_TYPE" val="1"/>
  <p:tag name="KSO_WM_TEMPLATE_COLOR_TYPE" val="1"/>
  <p:tag name="KSO_WM_TEMPLATE_MASTER_THUMB_INDEX" val="12"/>
</p:tagLst>
</file>

<file path=ppt/tags/tag139.xml><?xml version="1.0" encoding="utf-8"?>
<p:tagLst xmlns:p="http://schemas.openxmlformats.org/presentationml/2006/main">
  <p:tag name="KSO_WM_UNIT_ISCONTENTSTITLE" val="0"/>
  <p:tag name="KSO_WM_UNIT_PRESET_TEXT" val="活动策划方案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77147_1*a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ISNUMDGMTITLE" val="0"/>
  <p:tag name="KSO_WM_UNIT_TEXT_FILL_FORE_SCHEMECOLOR_INDEX_BRIGHTNESS" val="-0.5"/>
  <p:tag name="KSO_WM_UNIT_TEXT_FILL_FORE_SCHEMECOLOR_INDEX" val="5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ISCONTENTSTITLE" val="0"/>
  <p:tag name="KSO_WM_UNIT_PRESET_TEXT" val="点击此处可添加副标题"/>
  <p:tag name="KSO_WM_UNIT_NOCLEAR" val="0"/>
  <p:tag name="KSO_WM_UNIT_VALUE" val="3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77147_1*b*1"/>
  <p:tag name="KSO_WM_TEMPLATE_CATEGORY" val="custom"/>
  <p:tag name="KSO_WM_TEMPLATE_INDEX" val="20177147"/>
  <p:tag name="KSO_WM_UNIT_LAYERLEVEL" val="1"/>
  <p:tag name="KSO_WM_TAG_VERSION" val="1.0"/>
  <p:tag name="KSO_WM_BEAUTIFY_FLAG" val="#wm#"/>
  <p:tag name="KSO_WM_UNIT_ISNUMDGMTITLE" val="0"/>
  <p:tag name="KSO_WM_UNIT_TEXT_FILL_FORE_SCHEMECOLOR_INDEX_BRIGHTNESS" val="-0.5"/>
  <p:tag name="KSO_WM_UNIT_TEXT_FILL_FORE_SCHEMECOLOR_INDEX" val="5"/>
  <p:tag name="KSO_WM_UNIT_TEXT_FILL_TYPE" val="1"/>
</p:tagLst>
</file>

<file path=ppt/tags/tag141.xml><?xml version="1.0" encoding="utf-8"?>
<p:tagLst xmlns:p="http://schemas.openxmlformats.org/presentationml/2006/main">
  <p:tag name="KSO_WM_TAG_VERSION" val="1.0"/>
  <p:tag name="KSO_WM_SLIDE_ITEM_CNT" val="0"/>
  <p:tag name="KSO_WM_SLIDE_LAYOUT" val="a_b"/>
  <p:tag name="KSO_WM_SLIDE_LAYOUT_CNT" val="1_1"/>
  <p:tag name="KSO_WM_SLIDE_TYPE" val="title"/>
  <p:tag name="KSO_WM_BEAUTIFY_FLAG" val="#wm#"/>
  <p:tag name="KSO_WM_COMBINE_RELATE_SLIDE_ID" val="background20176418_1"/>
  <p:tag name="KSO_WM_TEMPLATE_CATEGORY" val="custom"/>
  <p:tag name="KSO_WM_TEMPLATE_INDEX" val="20177147"/>
  <p:tag name="KSO_WM_SLIDE_ID" val="custom20177147_1"/>
  <p:tag name="KSO_WM_SLIDE_INDEX" val="1"/>
  <p:tag name="KSO_WM_TEMPLATE_SUBCATEGORY" val="0"/>
  <p:tag name="KSO_WM_TEMPLATE_THUMBS_INDEX" val="1、4、6、11、12、17、18、25、30、31"/>
  <p:tag name="KSO_WM_SLIDE_SUBTYPE" val="pureTxt"/>
  <p:tag name="KSO_WM_TEMPLATE_MASTER_TYPE" val="1"/>
  <p:tag name="KSO_WM_TEMPLATE_COLOR_TYPE" val="1"/>
  <p:tag name="KSO_WM_TEMPLATE_MASTER_THUMB_INDEX" val="12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177147"/>
</p:tagLst>
</file>

<file path=ppt/tags/tag177.xml><?xml version="1.0" encoding="utf-8"?>
<p:tagLst xmlns:p="http://schemas.openxmlformats.org/presentationml/2006/main">
  <p:tag name="commondata" val="eyJoZGlkIjoiMjEyMTcxODIzN2U0NzY4OWRhNDZiZTgzOTBkZTgxYjg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UNIT_TYPE" val="i"/>
  <p:tag name="KSO_WM_UNIT_INDEX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frame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frame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UNIT_TYPE" val="i"/>
  <p:tag name="KSO_WM_UNIT_INDEX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leftRight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UNIT_TYPE" val="i"/>
  <p:tag name="KSO_WM_UNIT_INDEX" val="1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FFFCEE"/>
      </a:dk2>
      <a:lt2>
        <a:srgbClr val="FFFFFF"/>
      </a:lt2>
      <a:accent1>
        <a:srgbClr val="F9C834"/>
      </a:accent1>
      <a:accent2>
        <a:srgbClr val="E7D556"/>
      </a:accent2>
      <a:accent3>
        <a:srgbClr val="D1DF76"/>
      </a:accent3>
      <a:accent4>
        <a:srgbClr val="B4EC92"/>
      </a:accent4>
      <a:accent5>
        <a:srgbClr val="90F7B0"/>
      </a:accent5>
      <a:accent6>
        <a:srgbClr val="77F2CF"/>
      </a:accent6>
      <a:hlink>
        <a:srgbClr val="5C90FB"/>
      </a:hlink>
      <a:folHlink>
        <a:srgbClr val="B759BC"/>
      </a:folHlink>
    </a:clrScheme>
    <a:fontScheme name="自定义 1">
      <a:majorFont>
        <a:latin typeface="微软雅黑"/>
        <a:ea typeface="汉仪旗黑-85S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370</Words>
  <Application>WPS 演示</Application>
  <PresentationFormat>宽屏</PresentationFormat>
  <Paragraphs>45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汉仪旗黑-85S</vt:lpstr>
      <vt:lpstr>黑体</vt:lpstr>
      <vt:lpstr>Arial Unicode MS</vt:lpstr>
      <vt:lpstr>Calibri</vt:lpstr>
      <vt:lpstr>WPS</vt:lpstr>
      <vt:lpstr>1_Office 主题​​</vt:lpstr>
      <vt:lpstr>机器人与人工智能</vt:lpstr>
      <vt:lpstr>机器人是什么？</vt:lpstr>
      <vt:lpstr>机器人可以干什么？</vt:lpstr>
      <vt:lpstr>机器人是什么时候出现的？</vt:lpstr>
      <vt:lpstr>机器人是什么时候出现的？</vt:lpstr>
      <vt:lpstr>机器人是如何发展的？</vt:lpstr>
      <vt:lpstr>机器人都是人形的吗？</vt:lpstr>
      <vt:lpstr>我们可以拥有自己的机器人吗？</vt:lpstr>
      <vt:lpstr>你能判断对方是人还是机器吗？</vt:lpstr>
      <vt:lpstr>机器人可以干什么？</vt:lpstr>
      <vt:lpstr>机器人可以干什么？</vt:lpstr>
      <vt:lpstr>机器人可以干什么？</vt:lpstr>
      <vt:lpstr>机器人可以干什么？</vt:lpstr>
      <vt:lpstr>机器人的移动方式</vt:lpstr>
      <vt:lpstr>机器人由哪几部分组成？</vt:lpstr>
      <vt:lpstr>机器人如何思考？</vt:lpstr>
      <vt:lpstr>如何让机器人更聪明？-人工智能</vt:lpstr>
      <vt:lpstr>PowerPoint 演示文稿</vt:lpstr>
      <vt:lpstr>爱上学习，进入小学，拥抱知识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赵成华</cp:lastModifiedBy>
  <cp:revision>9</cp:revision>
  <dcterms:created xsi:type="dcterms:W3CDTF">2024-03-20T05:58:00Z</dcterms:created>
  <dcterms:modified xsi:type="dcterms:W3CDTF">2024-03-20T06:36:57Z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AD4D3E1FE1B340B18C144B4A114F122D_12</vt:lpwstr>
  </property>
  <property fmtid="{D5CDD505-2E9C-101B-9397-08002B2CF9AE}" pid="3" name="KSOProductBuildVer">
    <vt:lpwstr>2052-12.1.0.15712</vt:lpwstr>
  </property>
</Properties>
</file>